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8" r:id="rId4"/>
    <p:sldId id="323" r:id="rId5"/>
    <p:sldId id="327" r:id="rId6"/>
    <p:sldId id="325" r:id="rId7"/>
    <p:sldId id="32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E3D6-4EC9-4DF1-B8EC-811A3312D44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9CA2-C2A8-4930-8FD3-D84674D87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8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3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0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8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7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2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Laura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1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5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6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0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1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9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4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8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CF89-76F5-48E0-A88F-E72F1ABACD2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B541-598B-4805-A98E-811B924BD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3102"/>
            <a:ext cx="9144000" cy="187545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Welcome to Year 3</a:t>
            </a:r>
            <a:b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Sparrows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Mrs Hamm – Class Teacher</a:t>
            </a:r>
          </a:p>
          <a:p>
            <a:r>
              <a:rPr lang="en-GB" dirty="0">
                <a:solidFill>
                  <a:srgbClr val="002060"/>
                </a:solidFill>
              </a:rPr>
              <a:t>Mrs Sewell – Class LSA</a:t>
            </a:r>
          </a:p>
          <a:p>
            <a:r>
              <a:rPr lang="en-GB" dirty="0">
                <a:solidFill>
                  <a:srgbClr val="002060"/>
                </a:solidFill>
              </a:rPr>
              <a:t>Mrs Vickers – LKS2 HLTA</a:t>
            </a:r>
          </a:p>
          <a:p>
            <a:r>
              <a:rPr lang="en-GB" dirty="0">
                <a:solidFill>
                  <a:srgbClr val="002060"/>
                </a:solidFill>
              </a:rPr>
              <a:t>Miss Jones – PPA cover</a:t>
            </a:r>
          </a:p>
        </p:txBody>
      </p:sp>
    </p:spTree>
    <p:extLst>
      <p:ext uri="{BB962C8B-B14F-4D97-AF65-F5344CB8AC3E}">
        <p14:creationId xmlns:p14="http://schemas.microsoft.com/office/powerpoint/2010/main" val="143839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Have the right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Make sure the basics are in their pencil case, including a glue stick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Have foods that the children are able to open easily in their lunchboxes (remember spoons and forks too if they need them)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Provide a snack of fruit or vegetables for morning break, if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wanted,as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this is not provided in KS2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Have a water bottle in school every day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8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regularly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Most important skill. Helps every other subject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Encourage your child to read at least 3 or 4 times a week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Can be a variety of texts, or books already read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to your child, it introduces them to new vocabulary and expression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Boom Reader App. Please record the reading so that we can change books knowing they have been completed. 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Always update every time they have read, not every book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Books can be changed on Monday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5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Encourage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Get children to be responsible for their day at school.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Sort out their book bag the night before.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I am expecting more from them this year with them being Year 3: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Be respectful of others in the classroom, think more about their own learning, get whatever resources they need independently, C3B4Me, be more reflective, Learning Behaviours and school value focus, have a clear structure to every day. 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0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Encourage a Growth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Mindset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Mistakes are good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Always be ready for a challenge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Art of Brilliance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Growth mindset vocabulary –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“I like the fact you saw the difficulties as a challenge”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“Well done for trying different strategies when you were stuck”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Don’t say, “What did you do today?” 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Try,”How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did you improve your work today?”  Be specific.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power of YET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6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Communicate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Take opportunities to help children with spellings and times tables when you have spare moments – on way to clubs etc. 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Very important to raise issues of concern quickly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Always here to clarify issues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Try to communicate via the school office in the first instance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2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Topics for this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7923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English – How to was a Woolly Mammoth, Stone Age Boy, The Rhythm of the Rain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Maths – Date in Roman numerals for maths lessons. Place value, Addition and Subtraction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Science – Light, Skeletons and Eating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Computing – Connecting computers and Stop-frame animation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History – Stone Age and Bronze Age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Geography – Water Cycle, Climate Zones and Weather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Art – Drawing – Growing Artists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DT – Making Sandwiches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RE – Do Christians have to take Communion? Is Light a Good Symbol for Celebration?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French – Greetings and Numbers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Full year’s curriculum can be found on the School Website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7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Thank you for your time.  Do</a:t>
            </a:r>
          </a:p>
          <a:p>
            <a:pPr marL="0" indent="0" algn="ctr">
              <a:buNone/>
            </a:pPr>
            <a:r>
              <a:rPr lang="en-GB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contact the class team if we can help you further in any way.  We look forward to a happy and successful year.  </a:t>
            </a:r>
          </a:p>
        </p:txBody>
      </p:sp>
    </p:spTree>
    <p:extLst>
      <p:ext uri="{BB962C8B-B14F-4D97-AF65-F5344CB8AC3E}">
        <p14:creationId xmlns:p14="http://schemas.microsoft.com/office/powerpoint/2010/main" val="2895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18368" y="5756047"/>
            <a:ext cx="901426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0999" y="1155957"/>
            <a:ext cx="882645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rejoice in trials and problems as these produce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endurance and endurance produces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 and character produces hope.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66"/>
                </a:solidFill>
                <a:latin typeface="Maiandra GD" panose="020E0502030308020204" pitchFamily="34" charset="0"/>
              </a:rPr>
              <a:t>Romans 5 vs3-4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Our school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community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will be a compassionate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place of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enjoyment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respect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hope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where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courage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is valued and skills developed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for all to thrive in a diverse world;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growing in strength, wisdom and faith.</a:t>
            </a:r>
            <a:endParaRPr lang="en-GB" altLang="en-US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3134" y="6426464"/>
            <a:ext cx="41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  <a:latin typeface="Maiandra GD" panose="020E0502030308020204" pitchFamily="34" charset="0"/>
              </a:rPr>
              <a:t>Growing in Strength, Wisdom and Faith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3191" y="57434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/>
              <a:t>Community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18368" y="5743411"/>
            <a:ext cx="1732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/>
              <a:t>Courage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1213" y="5743411"/>
            <a:ext cx="221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/>
              <a:t>Hope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10302" y="5756047"/>
            <a:ext cx="165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/>
              <a:t>Respect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022" y="5758970"/>
            <a:ext cx="2202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/>
              <a:t>Enjoyment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7A59D02-C8B4-423C-B766-44B0DEBC92D2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3ABF-D2DD-2FE0-2D0C-1053E8FB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24" y="246870"/>
            <a:ext cx="4791551" cy="5899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Sassoon Primary Std" panose="020B0503020103030203" pitchFamily="34" charset="0"/>
              </a:rPr>
              <a:t>Our Vision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EF2F64-2DCD-6322-35EC-E19EAF32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63255-AB4B-EF87-6A35-3A7E8DA0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238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9971">
            <a:off x="2283673" y="2685225"/>
            <a:ext cx="2193238" cy="964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636" y="1700778"/>
            <a:ext cx="8229600" cy="412595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Turning up this evening!</a:t>
            </a:r>
          </a:p>
          <a:p>
            <a:pPr algn="ctr"/>
            <a:r>
              <a:rPr lang="en-GB" dirty="0"/>
              <a:t>Home </a:t>
            </a:r>
            <a:r>
              <a:rPr lang="en-GB" dirty="0">
                <a:solidFill>
                  <a:srgbClr val="FF0000"/>
                </a:solidFill>
              </a:rPr>
              <a:t>Learning</a:t>
            </a:r>
          </a:p>
          <a:p>
            <a:pPr algn="ctr"/>
            <a:r>
              <a:rPr lang="en-GB" dirty="0"/>
              <a:t>Reading</a:t>
            </a:r>
          </a:p>
          <a:p>
            <a:pPr algn="ctr"/>
            <a:r>
              <a:rPr lang="en-GB" dirty="0"/>
              <a:t>Communication</a:t>
            </a:r>
          </a:p>
          <a:p>
            <a:pPr algn="ctr"/>
            <a:r>
              <a:rPr lang="en-GB" dirty="0"/>
              <a:t>Parent consultations</a:t>
            </a:r>
          </a:p>
          <a:p>
            <a:pPr algn="ctr"/>
            <a:r>
              <a:rPr lang="en-GB" dirty="0"/>
              <a:t>Social media and screen use</a:t>
            </a:r>
          </a:p>
          <a:p>
            <a:pPr algn="ctr"/>
            <a:r>
              <a:rPr lang="en-GB" dirty="0"/>
              <a:t>Volunteering (trip in the Summer </a:t>
            </a:r>
          </a:p>
          <a:p>
            <a:pPr marL="0" indent="0" algn="ctr">
              <a:buNone/>
            </a:pPr>
            <a:r>
              <a:rPr lang="en-GB" dirty="0"/>
              <a:t>Term to Woolley Firs)</a:t>
            </a:r>
          </a:p>
        </p:txBody>
      </p:sp>
      <p:pic>
        <p:nvPicPr>
          <p:cNvPr id="4105" name="Picture 9" descr="C:\Users\Ruth\AppData\Local\Microsoft\Windows\Temporary Internet Files\Content.IE5\DED3CJM0\audience-759x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68" y="758179"/>
            <a:ext cx="2495332" cy="1643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07769" y="6278621"/>
            <a:ext cx="41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  <a:latin typeface="Maiandra GD" panose="020E0502030308020204" pitchFamily="34" charset="0"/>
              </a:rPr>
              <a:t>Growing in Strength, Wisdom and Faith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1250">
            <a:off x="1757185" y="1000283"/>
            <a:ext cx="1882100" cy="1394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3564">
            <a:off x="1902835" y="5358138"/>
            <a:ext cx="2179985" cy="1139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4875" b="20311"/>
          <a:stretch/>
        </p:blipFill>
        <p:spPr>
          <a:xfrm rot="21278777">
            <a:off x="8539372" y="4849266"/>
            <a:ext cx="1797493" cy="676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940" y="3722772"/>
            <a:ext cx="1723624" cy="1509895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7A59D02-C8B4-423C-B766-44B0DEBC92D2}" type="slidenum">
              <a:rPr lang="en-GB" smtClean="0"/>
              <a:t>3</a:t>
            </a:fld>
            <a:endParaRPr lang="en-GB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7276"/>
            <a:ext cx="1320735" cy="120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SHIEL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58" y="5646741"/>
            <a:ext cx="720100" cy="81654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41912">
            <a:off x="7834313" y="2599227"/>
            <a:ext cx="2619375" cy="1743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DEE6A0-46D4-2435-728F-32600AD7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829" y="260560"/>
            <a:ext cx="4110342" cy="5899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Sassoon Primary Std" panose="020B0503020103030203" pitchFamily="34" charset="0"/>
              </a:rPr>
              <a:t>Your Role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DCC84-83E6-5961-C6B0-CFE58BADDD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DC289C-962A-A5AE-4264-7F06311BB9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659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rogateHighSchool on X: &quot;Attendance and punctuality are so important -  Missing out on lessons leaves children vulnerable to falling behind. HHS  seeks to ensure that all its students receive a full-time education">
            <a:extLst>
              <a:ext uri="{FF2B5EF4-FFF2-40B4-BE49-F238E27FC236}">
                <a16:creationId xmlns:a16="http://schemas.microsoft.com/office/drawing/2014/main" id="{EEB4A453-4A5C-41DB-107F-CBB1D229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0" y="1124680"/>
            <a:ext cx="7921100" cy="56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assoon Primary Std" panose="020B0503020103030203" pitchFamily="34" charset="0"/>
              </a:rPr>
              <a:t>Your Role - Attendance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070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6600760" y="223449"/>
            <a:ext cx="311364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assoon Primary Std" panose="020B0503020103030203" pitchFamily="34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2BF8EB-6757-4BA0-8E8E-F99769DB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886" y="198319"/>
            <a:ext cx="4539990" cy="63950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966BD2-9AB4-46DF-8659-3FD782A04E93}"/>
              </a:ext>
            </a:extLst>
          </p:cNvPr>
          <p:cNvSpPr txBox="1">
            <a:spLocks/>
          </p:cNvSpPr>
          <p:nvPr/>
        </p:nvSpPr>
        <p:spPr>
          <a:xfrm>
            <a:off x="7031193" y="1556741"/>
            <a:ext cx="3113641" cy="4470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assoon Primary Std" panose="020B0503020103030203" pitchFamily="34" charset="0"/>
              </a:rPr>
              <a:t>Safeguarding is all our responsibilities – if you are concerned about a pupil or would like support for your family please contact the school. </a:t>
            </a:r>
          </a:p>
        </p:txBody>
      </p:sp>
    </p:spTree>
    <p:extLst>
      <p:ext uri="{BB962C8B-B14F-4D97-AF65-F5344CB8AC3E}">
        <p14:creationId xmlns:p14="http://schemas.microsoft.com/office/powerpoint/2010/main" val="315863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assoon Primary Std" panose="020B0503020103030203" pitchFamily="34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CCE6AD-1E05-68D3-4A7C-C2E2DEC4CCC9}"/>
              </a:ext>
            </a:extLst>
          </p:cNvPr>
          <p:cNvSpPr txBox="1"/>
          <p:nvPr/>
        </p:nvSpPr>
        <p:spPr>
          <a:xfrm>
            <a:off x="1847410" y="1412721"/>
            <a:ext cx="8636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Sassoon Primary Std" panose="020B0503020103030203" pitchFamily="34" charset="0"/>
              </a:rPr>
              <a:t>What does safeguarding look like?</a:t>
            </a:r>
          </a:p>
          <a:p>
            <a:endParaRPr lang="en-GB" sz="2400">
              <a:latin typeface="Sassoon Primary Std" panose="020B050302010303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>
                <a:latin typeface="Sassoon Primary Std" panose="020B0503020103030203" pitchFamily="34" charset="0"/>
              </a:rPr>
              <a:t>Children knowing who they can talk in and out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Sassoon Primary Std" panose="020B0503020103030203" pitchFamily="34" charset="0"/>
              </a:rPr>
              <a:t>PSHE lessons</a:t>
            </a:r>
          </a:p>
          <a:p>
            <a:endParaRPr lang="en-GB" sz="240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Sassoon Primary Std" panose="020B0503020103030203" pitchFamily="34" charset="0"/>
              </a:rPr>
              <a:t>Assemblies</a:t>
            </a:r>
          </a:p>
          <a:p>
            <a:endParaRPr lang="en-GB" sz="240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Sassoon Primary Std" panose="020B0503020103030203" pitchFamily="34" charset="0"/>
              </a:rPr>
              <a:t>Directed conversations with pupils</a:t>
            </a:r>
          </a:p>
          <a:p>
            <a:endParaRPr lang="en-GB" sz="240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Sassoon Primary Std" panose="020B0503020103030203" pitchFamily="34" charset="0"/>
              </a:rPr>
              <a:t>ELSA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Sassoon Primary Std" panose="020B0503020103030203" pitchFamily="34" charset="0"/>
              </a:rPr>
              <a:t>Family support</a:t>
            </a:r>
          </a:p>
        </p:txBody>
      </p:sp>
    </p:spTree>
    <p:extLst>
      <p:ext uri="{BB962C8B-B14F-4D97-AF65-F5344CB8AC3E}">
        <p14:creationId xmlns:p14="http://schemas.microsoft.com/office/powerpoint/2010/main" val="233767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assoon Primary Std" panose="020B0503020103030203" pitchFamily="34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AE920-F17A-BE33-47AF-0D664D853027}"/>
              </a:ext>
            </a:extLst>
          </p:cNvPr>
          <p:cNvSpPr txBox="1"/>
          <p:nvPr/>
        </p:nvSpPr>
        <p:spPr>
          <a:xfrm>
            <a:off x="1847410" y="1412720"/>
            <a:ext cx="856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Sassoon Primary Std" panose="020B0503020103030203" pitchFamily="34" charset="0"/>
              </a:rPr>
              <a:t>Online Safety: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assoon Primary Std" panose="020B0503020103030203" pitchFamily="34" charset="0"/>
              </a:rPr>
              <a:t>Balance between safety and privacy – primary school children are still learning how to manage their use of the internet and conversations whilst on games.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assoon Primary Std" panose="020B0503020103030203" pitchFamily="34" charset="0"/>
              </a:rPr>
              <a:t>Family agreements on screen time, phone use, what to do if they see something that makes them uncomfortable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assoon Primary Std" panose="020B0503020103030203" pitchFamily="34" charset="0"/>
              </a:rPr>
              <a:t>Ages for social media – family choice but we recommend monitoring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881C2-D7BE-24AF-0A8D-782202619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102" y="3208266"/>
            <a:ext cx="5586678" cy="216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1E291-848D-43DD-7ACC-330EDADAA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932" y="4581160"/>
            <a:ext cx="5251461" cy="21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2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Thank you for being here tonight.</a:t>
            </a:r>
            <a:b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How you can help your child: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Be organised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Have the right equipment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Follow the </a:t>
            </a:r>
            <a:r>
              <a:rPr lang="en-GB" b="1">
                <a:solidFill>
                  <a:srgbClr val="002060"/>
                </a:solidFill>
                <a:latin typeface="Comic Sans MS" panose="030F0702030302020204" pitchFamily="66" charset="0"/>
              </a:rPr>
              <a:t>uniform guidelines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regularly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Encourage independence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Encourage a growth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mindset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Remind them of how they should behave to achieve their full potential in school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Communicate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Be organised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024"/>
            <a:ext cx="10515600" cy="4912939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Know when our PE days are and come in dressed in your PE kit (Wednesday and Friday)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As the weather starts to turn colder, consider a school regulation track suit as we will go outside whenever possible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Know when home learning should be handed in and upload to Teams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Dojos only used for rewards in KS2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Know when spellings are due (test every Tuesday)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Book changing day – Monday 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887</Words>
  <Application>Microsoft Office PowerPoint</Application>
  <PresentationFormat>Widescreen</PresentationFormat>
  <Paragraphs>129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Maiandra GD</vt:lpstr>
      <vt:lpstr>Sassoon Primary Std</vt:lpstr>
      <vt:lpstr>Office Theme</vt:lpstr>
      <vt:lpstr>Welcome to Year 3 Sparrows</vt:lpstr>
      <vt:lpstr>Our Vision</vt:lpstr>
      <vt:lpstr>Your Role</vt:lpstr>
      <vt:lpstr>PowerPoint Presentation</vt:lpstr>
      <vt:lpstr>PowerPoint Presentation</vt:lpstr>
      <vt:lpstr>PowerPoint Presentation</vt:lpstr>
      <vt:lpstr>PowerPoint Presentation</vt:lpstr>
      <vt:lpstr>Thank you for being here tonight. </vt:lpstr>
      <vt:lpstr>Be organised</vt:lpstr>
      <vt:lpstr>Have the right equipment</vt:lpstr>
      <vt:lpstr>Read regularly</vt:lpstr>
      <vt:lpstr>Encourage Independence</vt:lpstr>
      <vt:lpstr>Encourage a Growth Mindset</vt:lpstr>
      <vt:lpstr>Communicate</vt:lpstr>
      <vt:lpstr>Topics for this term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</dc:title>
  <dc:creator>Selina Hamm</dc:creator>
  <cp:lastModifiedBy>Mrs S Hamm</cp:lastModifiedBy>
  <cp:revision>39</cp:revision>
  <dcterms:created xsi:type="dcterms:W3CDTF">2017-09-14T19:48:57Z</dcterms:created>
  <dcterms:modified xsi:type="dcterms:W3CDTF">2024-09-16T16:11:58Z</dcterms:modified>
</cp:coreProperties>
</file>